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9" r:id="rId3"/>
    <p:sldId id="278" r:id="rId4"/>
    <p:sldId id="276" r:id="rId5"/>
    <p:sldId id="272" r:id="rId6"/>
    <p:sldId id="277" r:id="rId7"/>
    <p:sldId id="284" r:id="rId8"/>
    <p:sldId id="258" r:id="rId9"/>
    <p:sldId id="259" r:id="rId10"/>
    <p:sldId id="257" r:id="rId11"/>
    <p:sldId id="282" r:id="rId12"/>
    <p:sldId id="273" r:id="rId13"/>
    <p:sldId id="279" r:id="rId14"/>
    <p:sldId id="285" r:id="rId15"/>
    <p:sldId id="270" r:id="rId16"/>
    <p:sldId id="260" r:id="rId17"/>
    <p:sldId id="283" r:id="rId18"/>
    <p:sldId id="275" r:id="rId19"/>
    <p:sldId id="274" r:id="rId20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89"/>
    <a:srgbClr val="C6D9F1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670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41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897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44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076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01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251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738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933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168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76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949E-6CDA-4948-AABB-D35F3846B2F1}" type="datetimeFigureOut">
              <a:rPr lang="da-DK" smtClean="0"/>
              <a:t>11-11-2016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6AA8-94D5-48BF-BB53-92989FE2F29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88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288000" y="1079999"/>
            <a:ext cx="2520000" cy="13320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sz="4000" dirty="0" smtClean="0">
                <a:solidFill>
                  <a:srgbClr val="014689"/>
                </a:solidFill>
              </a:rPr>
              <a:t>Skænket af:</a:t>
            </a:r>
          </a:p>
          <a:p>
            <a:r>
              <a:rPr lang="da-DK" sz="4000" b="1" dirty="0" smtClean="0">
                <a:solidFill>
                  <a:srgbClr val="014689"/>
                </a:solidFill>
              </a:rPr>
              <a:t>PostNord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04" y="931903"/>
            <a:ext cx="3600000" cy="2182097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288000" y="2592000"/>
            <a:ext cx="2915848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>
                <a:solidFill>
                  <a:srgbClr val="014689"/>
                </a:solidFill>
              </a:rPr>
              <a:t>Sort Mega Riflet Skål 15 cm</a:t>
            </a:r>
          </a:p>
          <a:p>
            <a:r>
              <a:rPr lang="da-DK" dirty="0">
                <a:solidFill>
                  <a:srgbClr val="014689"/>
                </a:solidFill>
              </a:rPr>
              <a:t>Design: Karen Kjeldgård-Larsen</a:t>
            </a:r>
          </a:p>
          <a:p>
            <a:pPr>
              <a:spcBef>
                <a:spcPts val="1200"/>
              </a:spcBef>
            </a:pPr>
            <a:r>
              <a:rPr lang="da-DK" dirty="0">
                <a:solidFill>
                  <a:srgbClr val="014689"/>
                </a:solidFill>
              </a:rPr>
              <a:t>Prestigehæfte </a:t>
            </a:r>
            <a:r>
              <a:rPr lang="da-DK" dirty="0" smtClean="0">
                <a:solidFill>
                  <a:srgbClr val="014689"/>
                </a:solidFill>
              </a:rPr>
              <a:t>Porcelæn viser stellene: 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04" y="3114000"/>
            <a:ext cx="1422400" cy="4445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3672000"/>
            <a:ext cx="980208" cy="1332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672000"/>
            <a:ext cx="980208" cy="1332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3672000"/>
            <a:ext cx="980208" cy="1332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3672000"/>
            <a:ext cx="980208" cy="13320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3672000"/>
            <a:ext cx="980208" cy="1332000"/>
          </a:xfrm>
          <a:prstGeom prst="rect">
            <a:avLst/>
          </a:prstGeom>
        </p:spPr>
      </p:pic>
      <p:sp>
        <p:nvSpPr>
          <p:cNvPr id="13" name="Tekstboks 12"/>
          <p:cNvSpPr txBox="1"/>
          <p:nvPr/>
        </p:nvSpPr>
        <p:spPr>
          <a:xfrm>
            <a:off x="280098" y="3960000"/>
            <a:ext cx="140368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solidFill>
                  <a:srgbClr val="014689"/>
                </a:solidFill>
              </a:rPr>
              <a:t>Blå Blomst</a:t>
            </a:r>
          </a:p>
          <a:p>
            <a:r>
              <a:rPr lang="da-DK" sz="1400" dirty="0" smtClean="0">
                <a:solidFill>
                  <a:srgbClr val="014689"/>
                </a:solidFill>
              </a:rPr>
              <a:t>Flora Danica</a:t>
            </a:r>
          </a:p>
          <a:p>
            <a:r>
              <a:rPr lang="da-DK" sz="1400" dirty="0" smtClean="0">
                <a:solidFill>
                  <a:srgbClr val="014689"/>
                </a:solidFill>
              </a:rPr>
              <a:t>Sort Mega Riflet</a:t>
            </a:r>
          </a:p>
          <a:p>
            <a:r>
              <a:rPr lang="da-DK" sz="1400" dirty="0" smtClean="0">
                <a:solidFill>
                  <a:srgbClr val="014689"/>
                </a:solidFill>
              </a:rPr>
              <a:t>Musselmalet</a:t>
            </a:r>
          </a:p>
          <a:p>
            <a:r>
              <a:rPr lang="da-DK" sz="1400" dirty="0" smtClean="0">
                <a:solidFill>
                  <a:srgbClr val="014689"/>
                </a:solidFill>
              </a:rPr>
              <a:t>Mågestellet</a:t>
            </a:r>
          </a:p>
        </p:txBody>
      </p:sp>
    </p:spTree>
    <p:extLst>
      <p:ext uri="{BB962C8B-B14F-4D97-AF65-F5344CB8AC3E}">
        <p14:creationId xmlns:p14="http://schemas.microsoft.com/office/powerpoint/2010/main" val="26991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88000" y="1079999"/>
            <a:ext cx="252000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PostNord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88000" y="2592000"/>
            <a:ext cx="2627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Kunstmappe ”</a:t>
            </a:r>
            <a:r>
              <a:rPr lang="da-DK" dirty="0" err="1" smtClean="0">
                <a:solidFill>
                  <a:srgbClr val="014689"/>
                </a:solidFill>
              </a:rPr>
              <a:t>Skogen</a:t>
            </a:r>
            <a:r>
              <a:rPr lang="da-DK" dirty="0" smtClean="0">
                <a:solidFill>
                  <a:srgbClr val="014689"/>
                </a:solidFill>
              </a:rPr>
              <a:t>”</a:t>
            </a:r>
            <a:endParaRPr lang="da-DK" dirty="0">
              <a:solidFill>
                <a:srgbClr val="014689"/>
              </a:solidFill>
            </a:endParaRPr>
          </a:p>
          <a:p>
            <a:r>
              <a:rPr lang="da-DK" dirty="0" smtClean="0">
                <a:solidFill>
                  <a:srgbClr val="014689"/>
                </a:solidFill>
              </a:rPr>
              <a:t>Kunstner: Ingalill Axelsson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008000"/>
            <a:ext cx="3032747" cy="3204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00" y="1656000"/>
            <a:ext cx="3078682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699824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Ib Pedersen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88000" y="2592000"/>
            <a:ext cx="356392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Bogen om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Frimærkeautomater og rullefrimærker anvendt i Danmark 1895-1994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72000"/>
            <a:ext cx="2724542" cy="3852000"/>
          </a:xfrm>
          <a:prstGeom prst="rect">
            <a:avLst/>
          </a:prstGeom>
          <a:ln>
            <a:solidFill>
              <a:srgbClr val="014689"/>
            </a:solidFill>
          </a:ln>
        </p:spPr>
      </p:pic>
    </p:spTree>
    <p:extLst>
      <p:ext uri="{BB962C8B-B14F-4D97-AF65-F5344CB8AC3E}">
        <p14:creationId xmlns:p14="http://schemas.microsoft.com/office/powerpoint/2010/main" val="21072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771832" cy="255454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Dansk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Posthistorisk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Selskab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720000"/>
            <a:ext cx="4464000" cy="446400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84043" y="3816000"/>
            <a:ext cx="32758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Skål i rustfrit stål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CAFU </a:t>
            </a:r>
            <a:r>
              <a:rPr lang="da-DK" dirty="0">
                <a:solidFill>
                  <a:srgbClr val="014689"/>
                </a:solidFill>
              </a:rPr>
              <a:t>COLLECTION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GEORG JENSEN, LIVING</a:t>
            </a:r>
          </a:p>
        </p:txBody>
      </p:sp>
    </p:spTree>
    <p:extLst>
      <p:ext uri="{BB962C8B-B14F-4D97-AF65-F5344CB8AC3E}">
        <p14:creationId xmlns:p14="http://schemas.microsoft.com/office/powerpoint/2010/main" val="1313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699824" cy="193899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Knud Bjerregaard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88000" y="3204000"/>
            <a:ext cx="2267776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Litografi af Jens Rosing: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Motivet til Grønlands første miniark</a:t>
            </a:r>
          </a:p>
          <a:p>
            <a:endParaRPr lang="da-DK" dirty="0" smtClean="0">
              <a:solidFill>
                <a:srgbClr val="014689"/>
              </a:solidFill>
            </a:endParaRPr>
          </a:p>
          <a:p>
            <a:r>
              <a:rPr lang="da-DK" dirty="0" smtClean="0">
                <a:solidFill>
                  <a:srgbClr val="014689"/>
                </a:solidFill>
              </a:rPr>
              <a:t>FDC med miniarket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0" y="972000"/>
            <a:ext cx="5760000" cy="3680001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58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428400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Ringe Frimærkeklub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88000" y="2592000"/>
            <a:ext cx="30598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Bogen om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Ringe – kort fortalt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972000"/>
            <a:ext cx="3420751" cy="385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45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3203880" cy="193899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Kjøbenhavns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Philatelist Klub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972000"/>
            <a:ext cx="1973614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288000" y="3204000"/>
            <a:ext cx="32758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Lyngbyvase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52000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Nordfrim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936000"/>
            <a:ext cx="5373138" cy="3960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88000" y="2592000"/>
            <a:ext cx="305986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AFA specialkatalog 2016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88000" y="1079999"/>
            <a:ext cx="252000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PostNord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88000" y="2592000"/>
            <a:ext cx="2627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Tryk af </a:t>
            </a:r>
            <a:endParaRPr lang="da-DK" dirty="0">
              <a:solidFill>
                <a:srgbClr val="014689"/>
              </a:solidFill>
            </a:endParaRPr>
          </a:p>
          <a:p>
            <a:r>
              <a:rPr lang="da-DK" dirty="0" smtClean="0">
                <a:solidFill>
                  <a:srgbClr val="014689"/>
                </a:solidFill>
              </a:rPr>
              <a:t>Gravøren Lars </a:t>
            </a:r>
            <a:r>
              <a:rPr lang="da-DK" dirty="0" err="1" smtClean="0">
                <a:solidFill>
                  <a:srgbClr val="014689"/>
                </a:solidFill>
              </a:rPr>
              <a:t>Sjööblom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972000"/>
            <a:ext cx="4200938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520000" cy="255454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Danske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Filatelisters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Fællesfond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972000"/>
            <a:ext cx="3340804" cy="3852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88000" y="3816000"/>
            <a:ext cx="30598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Katalog over 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Danmarks Jernbanefrimærker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52000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TAK16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972000"/>
            <a:ext cx="3834294" cy="385200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88000" y="2592000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014689"/>
                </a:solidFill>
              </a:rPr>
              <a:t>Unica</a:t>
            </a:r>
            <a:r>
              <a:rPr lang="da-DK" dirty="0" smtClean="0">
                <a:solidFill>
                  <a:srgbClr val="014689"/>
                </a:solidFill>
              </a:rPr>
              <a:t> Keramik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Design: Else </a:t>
            </a:r>
            <a:r>
              <a:rPr lang="da-DK" dirty="0" err="1" smtClean="0">
                <a:solidFill>
                  <a:srgbClr val="014689"/>
                </a:solidFill>
              </a:rPr>
              <a:t>Nascou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288000" y="1079999"/>
            <a:ext cx="3707936" cy="2554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sz="4000" dirty="0" smtClean="0">
                <a:solidFill>
                  <a:srgbClr val="014689"/>
                </a:solidFill>
              </a:rPr>
              <a:t>Skænket af:</a:t>
            </a:r>
          </a:p>
          <a:p>
            <a:r>
              <a:rPr lang="da-DK" sz="4000" b="1" dirty="0" smtClean="0">
                <a:solidFill>
                  <a:srgbClr val="014689"/>
                </a:solidFill>
              </a:rPr>
              <a:t>Danmarks  Frimærkehandler Forening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88000" y="3816000"/>
            <a:ext cx="32758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Gavekort til indløsning hos Handlerforeningens medlemmer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72000"/>
            <a:ext cx="2727328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520000" cy="255454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Danmarks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Filatelist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Forbund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88000" y="3816000"/>
            <a:ext cx="291584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Stelton Bowl Stockholm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Design:</a:t>
            </a:r>
          </a:p>
          <a:p>
            <a:r>
              <a:rPr lang="da-DK" dirty="0" err="1" smtClean="0">
                <a:solidFill>
                  <a:srgbClr val="014689"/>
                </a:solidFill>
              </a:rPr>
              <a:t>Bernadotte</a:t>
            </a:r>
            <a:r>
              <a:rPr lang="da-DK" dirty="0" smtClean="0">
                <a:solidFill>
                  <a:srgbClr val="014689"/>
                </a:solidFill>
              </a:rPr>
              <a:t> &amp; </a:t>
            </a:r>
            <a:r>
              <a:rPr lang="da-DK" dirty="0" err="1" smtClean="0">
                <a:solidFill>
                  <a:srgbClr val="014689"/>
                </a:solidFill>
              </a:rPr>
              <a:t>Kylberg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1620000"/>
            <a:ext cx="510286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3275888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Post Greenland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12000"/>
            <a:ext cx="2439238" cy="1512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72000"/>
            <a:ext cx="3897622" cy="385200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88000" y="2592000"/>
            <a:ext cx="37079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12 </a:t>
            </a:r>
            <a:r>
              <a:rPr lang="da-DK" dirty="0">
                <a:solidFill>
                  <a:srgbClr val="014689"/>
                </a:solidFill>
              </a:rPr>
              <a:t>G</a:t>
            </a:r>
            <a:r>
              <a:rPr lang="da-DK" dirty="0" smtClean="0">
                <a:solidFill>
                  <a:srgbClr val="014689"/>
                </a:solidFill>
              </a:rPr>
              <a:t>rønlandsekspeditioner 1818-1978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Set gennem frimærker – med indlagt 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utakket miniark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520000" cy="193899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Rudersdal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Kommune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72000"/>
            <a:ext cx="3274786" cy="396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3132000"/>
            <a:ext cx="2660870" cy="18000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288000" y="4007883"/>
            <a:ext cx="291584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Royal Copenhagen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Hvid Mega </a:t>
            </a:r>
            <a:r>
              <a:rPr lang="da-DK" dirty="0">
                <a:solidFill>
                  <a:srgbClr val="014689"/>
                </a:solidFill>
              </a:rPr>
              <a:t>Riflet </a:t>
            </a:r>
            <a:r>
              <a:rPr lang="da-DK" dirty="0" smtClean="0">
                <a:solidFill>
                  <a:srgbClr val="014689"/>
                </a:solidFill>
              </a:rPr>
              <a:t>skål</a:t>
            </a:r>
            <a:endParaRPr lang="da-DK" dirty="0">
              <a:solidFill>
                <a:srgbClr val="014689"/>
              </a:solidFill>
            </a:endParaRPr>
          </a:p>
          <a:p>
            <a:r>
              <a:rPr lang="da-DK" dirty="0" smtClean="0">
                <a:solidFill>
                  <a:srgbClr val="014689"/>
                </a:solidFill>
              </a:rPr>
              <a:t>Hvid Mega Riflet kande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3275888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Posten Åland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2" y="972000"/>
            <a:ext cx="2805451" cy="3852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88000" y="2592000"/>
            <a:ext cx="35639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Ålands frimærker berättar 2012-2013 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88000" y="1079999"/>
            <a:ext cx="252000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PostNord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88000" y="2592000"/>
            <a:ext cx="2627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Tryk af </a:t>
            </a:r>
            <a:endParaRPr lang="da-DK" dirty="0">
              <a:solidFill>
                <a:srgbClr val="014689"/>
              </a:solidFill>
            </a:endParaRPr>
          </a:p>
          <a:p>
            <a:r>
              <a:rPr lang="da-DK" dirty="0" smtClean="0">
                <a:solidFill>
                  <a:srgbClr val="014689"/>
                </a:solidFill>
              </a:rPr>
              <a:t>Gravøren Martin </a:t>
            </a:r>
            <a:r>
              <a:rPr lang="da-DK" dirty="0" err="1" smtClean="0">
                <a:solidFill>
                  <a:srgbClr val="014689"/>
                </a:solidFill>
              </a:rPr>
              <a:t>Mörck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72000"/>
            <a:ext cx="3214514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288000" y="1079999"/>
            <a:ext cx="248380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sz="4000" dirty="0" smtClean="0">
                <a:solidFill>
                  <a:srgbClr val="014689"/>
                </a:solidFill>
              </a:rPr>
              <a:t>Skænket af:</a:t>
            </a:r>
          </a:p>
          <a:p>
            <a:r>
              <a:rPr lang="da-DK" sz="4000" b="1" dirty="0" smtClean="0">
                <a:solidFill>
                  <a:srgbClr val="014689"/>
                </a:solidFill>
              </a:rPr>
              <a:t>Postiljonen </a:t>
            </a:r>
            <a:endParaRPr lang="da-DK" sz="4000" b="1" dirty="0">
              <a:solidFill>
                <a:srgbClr val="014689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88000" y="3961237"/>
            <a:ext cx="3059864" cy="87716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Cloe Vase 38 cm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Design: Ludvig Löfgren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Artist’s Choice from Kosta Boda</a:t>
            </a:r>
            <a:endParaRPr lang="da-DK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86400"/>
            <a:ext cx="2687299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da-DK" sz="6300" b="1" dirty="0" smtClean="0">
                <a:solidFill>
                  <a:srgbClr val="014689"/>
                </a:solidFill>
              </a:rPr>
              <a:t>ÆRESPRÆMIE VED TAK16</a:t>
            </a:r>
            <a:endParaRPr lang="da-DK" sz="6300" b="1" dirty="0">
              <a:solidFill>
                <a:srgbClr val="014689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8000" y="1079999"/>
            <a:ext cx="2699824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da-DK" sz="4000" dirty="0">
                <a:solidFill>
                  <a:srgbClr val="014689"/>
                </a:solidFill>
              </a:rPr>
              <a:t>Skænket </a:t>
            </a:r>
            <a:r>
              <a:rPr lang="da-DK" sz="4000" dirty="0" smtClean="0">
                <a:solidFill>
                  <a:srgbClr val="014689"/>
                </a:solidFill>
              </a:rPr>
              <a:t>af:</a:t>
            </a:r>
          </a:p>
          <a:p>
            <a:pPr lvl="0"/>
            <a:r>
              <a:rPr lang="da-DK" sz="4000" b="1" dirty="0" smtClean="0">
                <a:solidFill>
                  <a:srgbClr val="014689"/>
                </a:solidFill>
              </a:rPr>
              <a:t>Toke Nørby</a:t>
            </a:r>
            <a:endParaRPr lang="da-DK" sz="4000" b="1" dirty="0">
              <a:solidFill>
                <a:srgbClr val="014689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72000"/>
            <a:ext cx="2706437" cy="3852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88000" y="2592000"/>
            <a:ext cx="30598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a-DK" dirty="0" smtClean="0">
                <a:solidFill>
                  <a:srgbClr val="014689"/>
                </a:solidFill>
              </a:rPr>
              <a:t>Bogen om</a:t>
            </a:r>
          </a:p>
          <a:p>
            <a:r>
              <a:rPr lang="da-DK" dirty="0" smtClean="0">
                <a:solidFill>
                  <a:srgbClr val="014689"/>
                </a:solidFill>
              </a:rPr>
              <a:t>30-øres provisorierne 1955-1956</a:t>
            </a:r>
            <a:endParaRPr lang="da-DK" dirty="0">
              <a:solidFill>
                <a:srgbClr val="014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301</Words>
  <Application>Microsoft Office PowerPoint</Application>
  <PresentationFormat>Skærmshow (16:9)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  <vt:lpstr>ÆRESPRÆMIE VED TAK16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ÆRESPRÆMIER VED TAK16</dc:title>
  <dc:creator>Ejer</dc:creator>
  <cp:lastModifiedBy>Ejer</cp:lastModifiedBy>
  <cp:revision>138</cp:revision>
  <dcterms:created xsi:type="dcterms:W3CDTF">2016-09-21T08:10:16Z</dcterms:created>
  <dcterms:modified xsi:type="dcterms:W3CDTF">2016-11-11T10:20:48Z</dcterms:modified>
</cp:coreProperties>
</file>